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13"/>
  </p:notesMasterIdLst>
  <p:sldIdLst>
    <p:sldId id="257" r:id="rId2"/>
    <p:sldId id="258" r:id="rId3"/>
    <p:sldId id="259"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FC7BC8-60ED-4268-8516-0B5F82CA3310}" type="datetimeFigureOut">
              <a:rPr lang="en-US" smtClean="0"/>
              <a:pPr/>
              <a:t>4/4/2020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E00C7D-4778-484D-AC27-719E48F48E2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FE00C7D-4778-484D-AC27-719E48F48E20}"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FE00C7D-4778-484D-AC27-719E48F48E20}"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02B86B10-4ADE-4D2F-9CA7-018F0EB2E56F}" type="datetimeFigureOut">
              <a:rPr lang="en-US" smtClean="0"/>
              <a:pPr/>
              <a:t>4/4/2020</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1B6B7398-63FB-47C6-8294-51DC5C2119D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B86B10-4ADE-4D2F-9CA7-018F0EB2E56F}" type="datetimeFigureOut">
              <a:rPr lang="en-US" smtClean="0"/>
              <a:pPr/>
              <a:t>4/4/2020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6B7398-63FB-47C6-8294-51DC5C2119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B86B10-4ADE-4D2F-9CA7-018F0EB2E56F}" type="datetimeFigureOut">
              <a:rPr lang="en-US" smtClean="0"/>
              <a:pPr/>
              <a:t>4/4/2020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6B7398-63FB-47C6-8294-51DC5C2119D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02B86B10-4ADE-4D2F-9CA7-018F0EB2E56F}" type="datetimeFigureOut">
              <a:rPr lang="en-US" smtClean="0"/>
              <a:pPr/>
              <a:t>4/4/2020</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1B6B7398-63FB-47C6-8294-51DC5C2119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02B86B10-4ADE-4D2F-9CA7-018F0EB2E56F}" type="datetimeFigureOut">
              <a:rPr lang="en-US" smtClean="0"/>
              <a:pPr/>
              <a:t>4/4/2020</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1B6B7398-63FB-47C6-8294-51DC5C2119D3}"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02B86B10-4ADE-4D2F-9CA7-018F0EB2E56F}" type="datetimeFigureOut">
              <a:rPr lang="en-US" smtClean="0"/>
              <a:pPr/>
              <a:t>4/4/2020</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1B6B7398-63FB-47C6-8294-51DC5C2119D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02B86B10-4ADE-4D2F-9CA7-018F0EB2E56F}" type="datetimeFigureOut">
              <a:rPr lang="en-US" smtClean="0"/>
              <a:pPr/>
              <a:t>4/4/2020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1B6B7398-63FB-47C6-8294-51DC5C2119D3}"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2B86B10-4ADE-4D2F-9CA7-018F0EB2E56F}" type="datetimeFigureOut">
              <a:rPr lang="en-US" smtClean="0"/>
              <a:pPr/>
              <a:t>4/4/2020</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6B7398-63FB-47C6-8294-51DC5C2119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2B86B10-4ADE-4D2F-9CA7-018F0EB2E56F}" type="datetimeFigureOut">
              <a:rPr lang="en-US" smtClean="0"/>
              <a:pPr/>
              <a:t>4/4/2020</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6B7398-63FB-47C6-8294-51DC5C2119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02B86B10-4ADE-4D2F-9CA7-018F0EB2E56F}" type="datetimeFigureOut">
              <a:rPr lang="en-US" smtClean="0"/>
              <a:pPr/>
              <a:t>4/4/2020</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6B7398-63FB-47C6-8294-51DC5C2119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02B86B10-4ADE-4D2F-9CA7-018F0EB2E56F}" type="datetimeFigureOut">
              <a:rPr lang="en-US" smtClean="0"/>
              <a:pPr/>
              <a:t>4/4/2020</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1B6B7398-63FB-47C6-8294-51DC5C2119D3}"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02B86B10-4ADE-4D2F-9CA7-018F0EB2E56F}" type="datetimeFigureOut">
              <a:rPr lang="en-US" smtClean="0"/>
              <a:pPr/>
              <a:t>4/4/2020</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B6B7398-63FB-47C6-8294-51DC5C2119D3}"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Sequential Test</a:t>
            </a:r>
            <a:endParaRPr lang="en-US" dirty="0"/>
          </a:p>
        </p:txBody>
      </p:sp>
      <p:sp>
        <p:nvSpPr>
          <p:cNvPr id="3" name="Content Placeholder 2"/>
          <p:cNvSpPr>
            <a:spLocks noGrp="1"/>
          </p:cNvSpPr>
          <p:nvPr>
            <p:ph idx="1"/>
          </p:nvPr>
        </p:nvSpPr>
        <p:spPr/>
        <p:txBody>
          <a:bodyPr/>
          <a:lstStyle/>
          <a:p>
            <a:r>
              <a:rPr lang="en-US" dirty="0" smtClean="0"/>
              <a:t>It is a method in which the sample size ‘n’ is not assigned but the value of each freshly chosen observation decide whether we accept or reject the hypothesis or the test should be continued .A test used in a sequential method is called sequential test.</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9.PNG"/>
          <p:cNvPicPr>
            <a:picLocks noGrp="1" noChangeAspect="1"/>
          </p:cNvPicPr>
          <p:nvPr>
            <p:ph idx="1"/>
          </p:nvPr>
        </p:nvPicPr>
        <p:blipFill>
          <a:blip r:embed="rId2"/>
          <a:stretch>
            <a:fillRect/>
          </a:stretch>
        </p:blipFill>
        <p:spPr>
          <a:xfrm>
            <a:off x="914401" y="609600"/>
            <a:ext cx="6733652" cy="5516563"/>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10.PNG"/>
          <p:cNvPicPr>
            <a:picLocks noGrp="1" noChangeAspect="1"/>
          </p:cNvPicPr>
          <p:nvPr>
            <p:ph idx="1"/>
          </p:nvPr>
        </p:nvPicPr>
        <p:blipFill>
          <a:blip r:embed="rId2"/>
          <a:stretch>
            <a:fillRect/>
          </a:stretch>
        </p:blipFill>
        <p:spPr>
          <a:xfrm>
            <a:off x="838200" y="762000"/>
            <a:ext cx="7467599" cy="5268421"/>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Sequential Probability Ratio Test:</a:t>
            </a:r>
            <a:endParaRPr lang="en-US" dirty="0"/>
          </a:p>
        </p:txBody>
      </p:sp>
      <p:sp>
        <p:nvSpPr>
          <p:cNvPr id="3" name="Content Placeholder 2"/>
          <p:cNvSpPr>
            <a:spLocks noGrp="1"/>
          </p:cNvSpPr>
          <p:nvPr>
            <p:ph idx="1"/>
          </p:nvPr>
        </p:nvSpPr>
        <p:spPr/>
        <p:txBody>
          <a:bodyPr/>
          <a:lstStyle/>
          <a:p>
            <a:r>
              <a:rPr lang="en-US" dirty="0" smtClean="0"/>
              <a:t>Obtain the likelihood function of the given </a:t>
            </a:r>
            <a:r>
              <a:rPr lang="en-US" dirty="0" err="1" smtClean="0"/>
              <a:t>p.d.f</a:t>
            </a:r>
            <a:r>
              <a:rPr lang="en-US" dirty="0" smtClean="0"/>
              <a:t>. Then likelihood function is estimated at </a:t>
            </a:r>
          </a:p>
          <a:p>
            <a:pPr>
              <a:buNone/>
            </a:pPr>
            <a:endParaRPr lang="en-US" dirty="0"/>
          </a:p>
        </p:txBody>
      </p:sp>
      <p:pic>
        <p:nvPicPr>
          <p:cNvPr id="4" name="Picture 3" descr="Capture.PNG"/>
          <p:cNvPicPr>
            <a:picLocks noChangeAspect="1"/>
          </p:cNvPicPr>
          <p:nvPr/>
        </p:nvPicPr>
        <p:blipFill>
          <a:blip r:embed="rId3"/>
          <a:stretch>
            <a:fillRect/>
          </a:stretch>
        </p:blipFill>
        <p:spPr>
          <a:xfrm>
            <a:off x="838200" y="2819400"/>
            <a:ext cx="7620000" cy="347707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apture2.PNG"/>
          <p:cNvPicPr>
            <a:picLocks noGrp="1" noChangeAspect="1"/>
          </p:cNvPicPr>
          <p:nvPr>
            <p:ph idx="1"/>
          </p:nvPr>
        </p:nvPicPr>
        <p:blipFill>
          <a:blip r:embed="rId3"/>
          <a:stretch>
            <a:fillRect/>
          </a:stretch>
        </p:blipFill>
        <p:spPr>
          <a:xfrm>
            <a:off x="1499748" y="1592746"/>
            <a:ext cx="6296904" cy="4448796"/>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2.PNG"/>
          <p:cNvPicPr>
            <a:picLocks noGrp="1" noChangeAspect="1"/>
          </p:cNvPicPr>
          <p:nvPr>
            <p:ph idx="1"/>
          </p:nvPr>
        </p:nvPicPr>
        <p:blipFill>
          <a:blip r:embed="rId2"/>
          <a:stretch>
            <a:fillRect/>
          </a:stretch>
        </p:blipFill>
        <p:spPr>
          <a:xfrm>
            <a:off x="1228258" y="838200"/>
            <a:ext cx="6687484" cy="525780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33.PNG"/>
          <p:cNvPicPr>
            <a:picLocks noGrp="1" noChangeAspect="1"/>
          </p:cNvPicPr>
          <p:nvPr>
            <p:ph idx="1"/>
          </p:nvPr>
        </p:nvPicPr>
        <p:blipFill>
          <a:blip r:embed="rId2"/>
          <a:stretch>
            <a:fillRect/>
          </a:stretch>
        </p:blipFill>
        <p:spPr>
          <a:xfrm>
            <a:off x="1295400" y="1066800"/>
            <a:ext cx="6024946" cy="426720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4.PNG"/>
          <p:cNvPicPr>
            <a:picLocks noGrp="1" noChangeAspect="1"/>
          </p:cNvPicPr>
          <p:nvPr>
            <p:ph idx="1"/>
          </p:nvPr>
        </p:nvPicPr>
        <p:blipFill>
          <a:blip r:embed="rId2"/>
          <a:stretch>
            <a:fillRect/>
          </a:stretch>
        </p:blipFill>
        <p:spPr>
          <a:xfrm>
            <a:off x="1380668" y="2216720"/>
            <a:ext cx="6535063" cy="3200847"/>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5.PNG"/>
          <p:cNvPicPr>
            <a:picLocks noGrp="1" noChangeAspect="1"/>
          </p:cNvPicPr>
          <p:nvPr>
            <p:ph idx="1"/>
          </p:nvPr>
        </p:nvPicPr>
        <p:blipFill>
          <a:blip r:embed="rId2"/>
          <a:stretch>
            <a:fillRect/>
          </a:stretch>
        </p:blipFill>
        <p:spPr>
          <a:xfrm>
            <a:off x="762000" y="914400"/>
            <a:ext cx="7268547" cy="4572000"/>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6.PNG"/>
          <p:cNvPicPr>
            <a:picLocks noGrp="1" noChangeAspect="1"/>
          </p:cNvPicPr>
          <p:nvPr>
            <p:ph idx="1"/>
          </p:nvPr>
        </p:nvPicPr>
        <p:blipFill>
          <a:blip r:embed="rId2"/>
          <a:stretch>
            <a:fillRect/>
          </a:stretch>
        </p:blipFill>
        <p:spPr>
          <a:xfrm>
            <a:off x="609600" y="1219200"/>
            <a:ext cx="7924800" cy="4172957"/>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7q.PNG"/>
          <p:cNvPicPr>
            <a:picLocks noGrp="1" noChangeAspect="1"/>
          </p:cNvPicPr>
          <p:nvPr>
            <p:ph idx="1"/>
          </p:nvPr>
        </p:nvPicPr>
        <p:blipFill>
          <a:blip r:embed="rId2"/>
          <a:stretch>
            <a:fillRect/>
          </a:stretch>
        </p:blipFill>
        <p:spPr>
          <a:xfrm>
            <a:off x="533400" y="533400"/>
            <a:ext cx="6630326" cy="905001"/>
          </a:xfrm>
        </p:spPr>
      </p:pic>
      <p:pic>
        <p:nvPicPr>
          <p:cNvPr id="5" name="Picture 4" descr="8.PNG"/>
          <p:cNvPicPr>
            <a:picLocks noChangeAspect="1"/>
          </p:cNvPicPr>
          <p:nvPr/>
        </p:nvPicPr>
        <p:blipFill>
          <a:blip r:embed="rId3"/>
          <a:stretch>
            <a:fillRect/>
          </a:stretch>
        </p:blipFill>
        <p:spPr>
          <a:xfrm>
            <a:off x="914400" y="1447800"/>
            <a:ext cx="7772400" cy="47244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95</TotalTime>
  <Words>74</Words>
  <Application>Microsoft Office PowerPoint</Application>
  <PresentationFormat>On-screen Show (4:3)</PresentationFormat>
  <Paragraphs>6</Paragraphs>
  <Slides>11</Slides>
  <Notes>2</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Trek</vt:lpstr>
      <vt:lpstr>Sequential Test</vt:lpstr>
      <vt:lpstr>Sequential Probability Ratio Test:</vt:lpstr>
      <vt:lpstr>Slide 3</vt:lpstr>
      <vt:lpstr>Slide 4</vt:lpstr>
      <vt:lpstr>Slide 5</vt:lpstr>
      <vt:lpstr>Slide 6</vt:lpstr>
      <vt:lpstr>Slide 7</vt:lpstr>
      <vt:lpstr>Slide 8</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Islamia University of Bahawalpur(campus R.y.k) submitted to: mam Ayesha Azmat</dc:title>
  <dc:creator>FAFCOM</dc:creator>
  <cp:lastModifiedBy>Windows User</cp:lastModifiedBy>
  <cp:revision>19</cp:revision>
  <dcterms:created xsi:type="dcterms:W3CDTF">2020-02-23T18:34:40Z</dcterms:created>
  <dcterms:modified xsi:type="dcterms:W3CDTF">2020-04-04T22:37:18Z</dcterms:modified>
</cp:coreProperties>
</file>